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604603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16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мая по 20 ч. 16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7-12, днем порывы 15-18 м/с. Температура воздуха ночью 10-12,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17 мая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мая по 08 ч. 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46112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5878</TotalTime>
  <Words>551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1162</cp:revision>
  <cp:lastPrinted>2021-07-01T03:56:27Z</cp:lastPrinted>
  <dcterms:created xsi:type="dcterms:W3CDTF">2024-09-22T07:48:17Z</dcterms:created>
  <dcterms:modified xsi:type="dcterms:W3CDTF">2026-05-15T07:48:27Z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